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94A3A18-2E7D-4B87-AF4D-D50DD825E98A}"/>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DF0F63CA-AD71-45B6-ABA8-4CE92890CC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F10996E6-5FC7-4177-AF2D-92277356BBCA}"/>
              </a:ext>
            </a:extLst>
          </p:cNvPr>
          <p:cNvSpPr>
            <a:spLocks noGrp="1"/>
          </p:cNvSpPr>
          <p:nvPr>
            <p:ph type="dt" sz="half" idx="10"/>
          </p:nvPr>
        </p:nvSpPr>
        <p:spPr/>
        <p:txBody>
          <a:bodyPr/>
          <a:lstStyle/>
          <a:p>
            <a:fld id="{192EB983-CB63-45D2-AAA6-559DA939932A}" type="datetimeFigureOut">
              <a:rPr kumimoji="1" lang="ja-JP" altLang="en-US" smtClean="0"/>
              <a:t>2022/2/15</a:t>
            </a:fld>
            <a:endParaRPr kumimoji="1" lang="ja-JP" altLang="en-US"/>
          </a:p>
        </p:txBody>
      </p:sp>
      <p:sp>
        <p:nvSpPr>
          <p:cNvPr id="5" name="フッター プレースホルダー 4">
            <a:extLst>
              <a:ext uri="{FF2B5EF4-FFF2-40B4-BE49-F238E27FC236}">
                <a16:creationId xmlns:a16="http://schemas.microsoft.com/office/drawing/2014/main" id="{EBAD6E3C-492D-4FF2-BE92-6F1A871A8948}"/>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E8F681A0-F1E8-474E-B544-046B66505683}"/>
              </a:ext>
            </a:extLst>
          </p:cNvPr>
          <p:cNvSpPr>
            <a:spLocks noGrp="1"/>
          </p:cNvSpPr>
          <p:nvPr>
            <p:ph type="sldNum" sz="quarter" idx="12"/>
          </p:nvPr>
        </p:nvSpPr>
        <p:spPr/>
        <p:txBody>
          <a:bodyPr/>
          <a:lstStyle/>
          <a:p>
            <a:fld id="{6A99864F-A6EA-46F3-81BD-03351F9ABA0F}" type="slidenum">
              <a:rPr kumimoji="1" lang="ja-JP" altLang="en-US" smtClean="0"/>
              <a:t>‹#›</a:t>
            </a:fld>
            <a:endParaRPr kumimoji="1" lang="ja-JP" altLang="en-US"/>
          </a:p>
        </p:txBody>
      </p:sp>
    </p:spTree>
    <p:extLst>
      <p:ext uri="{BB962C8B-B14F-4D97-AF65-F5344CB8AC3E}">
        <p14:creationId xmlns:p14="http://schemas.microsoft.com/office/powerpoint/2010/main" val="39303119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FFE5264-158C-4F04-99AE-14590DD4F281}"/>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C01656F5-1882-4630-AB9E-075587D15126}"/>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DAFFBF1-D5B8-44DD-B87A-CCE47D9E00C4}"/>
              </a:ext>
            </a:extLst>
          </p:cNvPr>
          <p:cNvSpPr>
            <a:spLocks noGrp="1"/>
          </p:cNvSpPr>
          <p:nvPr>
            <p:ph type="dt" sz="half" idx="10"/>
          </p:nvPr>
        </p:nvSpPr>
        <p:spPr/>
        <p:txBody>
          <a:bodyPr/>
          <a:lstStyle/>
          <a:p>
            <a:fld id="{192EB983-CB63-45D2-AAA6-559DA939932A}" type="datetimeFigureOut">
              <a:rPr kumimoji="1" lang="ja-JP" altLang="en-US" smtClean="0"/>
              <a:t>2022/2/15</a:t>
            </a:fld>
            <a:endParaRPr kumimoji="1" lang="ja-JP" altLang="en-US"/>
          </a:p>
        </p:txBody>
      </p:sp>
      <p:sp>
        <p:nvSpPr>
          <p:cNvPr id="5" name="フッター プレースホルダー 4">
            <a:extLst>
              <a:ext uri="{FF2B5EF4-FFF2-40B4-BE49-F238E27FC236}">
                <a16:creationId xmlns:a16="http://schemas.microsoft.com/office/drawing/2014/main" id="{519C47D8-2917-4940-8073-3217499E7DB8}"/>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0CE3B68F-C784-4296-83B7-EB2924E48FA0}"/>
              </a:ext>
            </a:extLst>
          </p:cNvPr>
          <p:cNvSpPr>
            <a:spLocks noGrp="1"/>
          </p:cNvSpPr>
          <p:nvPr>
            <p:ph type="sldNum" sz="quarter" idx="12"/>
          </p:nvPr>
        </p:nvSpPr>
        <p:spPr/>
        <p:txBody>
          <a:bodyPr/>
          <a:lstStyle/>
          <a:p>
            <a:fld id="{6A99864F-A6EA-46F3-81BD-03351F9ABA0F}" type="slidenum">
              <a:rPr kumimoji="1" lang="ja-JP" altLang="en-US" smtClean="0"/>
              <a:t>‹#›</a:t>
            </a:fld>
            <a:endParaRPr kumimoji="1" lang="ja-JP" altLang="en-US"/>
          </a:p>
        </p:txBody>
      </p:sp>
    </p:spTree>
    <p:extLst>
      <p:ext uri="{BB962C8B-B14F-4D97-AF65-F5344CB8AC3E}">
        <p14:creationId xmlns:p14="http://schemas.microsoft.com/office/powerpoint/2010/main" val="25046301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E1017659-2723-41BD-BC79-79EDD1048CDA}"/>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CE27B84D-67F3-4AAB-B884-A6727DE05521}"/>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AB729059-6C39-49EF-B670-099F51B84BD2}"/>
              </a:ext>
            </a:extLst>
          </p:cNvPr>
          <p:cNvSpPr>
            <a:spLocks noGrp="1"/>
          </p:cNvSpPr>
          <p:nvPr>
            <p:ph type="dt" sz="half" idx="10"/>
          </p:nvPr>
        </p:nvSpPr>
        <p:spPr/>
        <p:txBody>
          <a:bodyPr/>
          <a:lstStyle/>
          <a:p>
            <a:fld id="{192EB983-CB63-45D2-AAA6-559DA939932A}" type="datetimeFigureOut">
              <a:rPr kumimoji="1" lang="ja-JP" altLang="en-US" smtClean="0"/>
              <a:t>2022/2/15</a:t>
            </a:fld>
            <a:endParaRPr kumimoji="1" lang="ja-JP" altLang="en-US"/>
          </a:p>
        </p:txBody>
      </p:sp>
      <p:sp>
        <p:nvSpPr>
          <p:cNvPr id="5" name="フッター プレースホルダー 4">
            <a:extLst>
              <a:ext uri="{FF2B5EF4-FFF2-40B4-BE49-F238E27FC236}">
                <a16:creationId xmlns:a16="http://schemas.microsoft.com/office/drawing/2014/main" id="{410E7A6E-166B-4963-A44B-82BBD0BB5C57}"/>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05D639AC-4EC0-471D-A30C-5CE742029108}"/>
              </a:ext>
            </a:extLst>
          </p:cNvPr>
          <p:cNvSpPr>
            <a:spLocks noGrp="1"/>
          </p:cNvSpPr>
          <p:nvPr>
            <p:ph type="sldNum" sz="quarter" idx="12"/>
          </p:nvPr>
        </p:nvSpPr>
        <p:spPr/>
        <p:txBody>
          <a:bodyPr/>
          <a:lstStyle/>
          <a:p>
            <a:fld id="{6A99864F-A6EA-46F3-81BD-03351F9ABA0F}" type="slidenum">
              <a:rPr kumimoji="1" lang="ja-JP" altLang="en-US" smtClean="0"/>
              <a:t>‹#›</a:t>
            </a:fld>
            <a:endParaRPr kumimoji="1" lang="ja-JP" altLang="en-US"/>
          </a:p>
        </p:txBody>
      </p:sp>
    </p:spTree>
    <p:extLst>
      <p:ext uri="{BB962C8B-B14F-4D97-AF65-F5344CB8AC3E}">
        <p14:creationId xmlns:p14="http://schemas.microsoft.com/office/powerpoint/2010/main" val="8919520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D0434B3-1D9B-4E8B-AD87-9D0A364BB1D6}"/>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6C3383CF-1C33-47BD-9A71-B86EA450B9D4}"/>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DFF952B3-F01D-4E63-968F-41DFFE7D597F}"/>
              </a:ext>
            </a:extLst>
          </p:cNvPr>
          <p:cNvSpPr>
            <a:spLocks noGrp="1"/>
          </p:cNvSpPr>
          <p:nvPr>
            <p:ph type="dt" sz="half" idx="10"/>
          </p:nvPr>
        </p:nvSpPr>
        <p:spPr/>
        <p:txBody>
          <a:bodyPr/>
          <a:lstStyle/>
          <a:p>
            <a:fld id="{192EB983-CB63-45D2-AAA6-559DA939932A}" type="datetimeFigureOut">
              <a:rPr kumimoji="1" lang="ja-JP" altLang="en-US" smtClean="0"/>
              <a:t>2022/2/15</a:t>
            </a:fld>
            <a:endParaRPr kumimoji="1" lang="ja-JP" altLang="en-US"/>
          </a:p>
        </p:txBody>
      </p:sp>
      <p:sp>
        <p:nvSpPr>
          <p:cNvPr id="5" name="フッター プレースホルダー 4">
            <a:extLst>
              <a:ext uri="{FF2B5EF4-FFF2-40B4-BE49-F238E27FC236}">
                <a16:creationId xmlns:a16="http://schemas.microsoft.com/office/drawing/2014/main" id="{6DB85539-27DB-44A0-B0C5-3685E43D2052}"/>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48658E28-BB2D-44E2-92D1-03854845AC8E}"/>
              </a:ext>
            </a:extLst>
          </p:cNvPr>
          <p:cNvSpPr>
            <a:spLocks noGrp="1"/>
          </p:cNvSpPr>
          <p:nvPr>
            <p:ph type="sldNum" sz="quarter" idx="12"/>
          </p:nvPr>
        </p:nvSpPr>
        <p:spPr/>
        <p:txBody>
          <a:bodyPr/>
          <a:lstStyle/>
          <a:p>
            <a:fld id="{6A99864F-A6EA-46F3-81BD-03351F9ABA0F}" type="slidenum">
              <a:rPr kumimoji="1" lang="ja-JP" altLang="en-US" smtClean="0"/>
              <a:t>‹#›</a:t>
            </a:fld>
            <a:endParaRPr kumimoji="1" lang="ja-JP" altLang="en-US"/>
          </a:p>
        </p:txBody>
      </p:sp>
    </p:spTree>
    <p:extLst>
      <p:ext uri="{BB962C8B-B14F-4D97-AF65-F5344CB8AC3E}">
        <p14:creationId xmlns:p14="http://schemas.microsoft.com/office/powerpoint/2010/main" val="3457658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72324EC-B96C-4E6E-BBF1-1711DA081F06}"/>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8291B900-28A8-42C6-8C7B-096B171EB54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3874BA56-EFB9-4CEA-B68C-DDF0BAA67974}"/>
              </a:ext>
            </a:extLst>
          </p:cNvPr>
          <p:cNvSpPr>
            <a:spLocks noGrp="1"/>
          </p:cNvSpPr>
          <p:nvPr>
            <p:ph type="dt" sz="half" idx="10"/>
          </p:nvPr>
        </p:nvSpPr>
        <p:spPr/>
        <p:txBody>
          <a:bodyPr/>
          <a:lstStyle/>
          <a:p>
            <a:fld id="{192EB983-CB63-45D2-AAA6-559DA939932A}" type="datetimeFigureOut">
              <a:rPr kumimoji="1" lang="ja-JP" altLang="en-US" smtClean="0"/>
              <a:t>2022/2/15</a:t>
            </a:fld>
            <a:endParaRPr kumimoji="1" lang="ja-JP" altLang="en-US"/>
          </a:p>
        </p:txBody>
      </p:sp>
      <p:sp>
        <p:nvSpPr>
          <p:cNvPr id="5" name="フッター プレースホルダー 4">
            <a:extLst>
              <a:ext uri="{FF2B5EF4-FFF2-40B4-BE49-F238E27FC236}">
                <a16:creationId xmlns:a16="http://schemas.microsoft.com/office/drawing/2014/main" id="{49F3A226-6E03-4F3A-8478-35A6EECB5B6C}"/>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529FEDB3-59A3-4C90-90B5-3331B5DF21D4}"/>
              </a:ext>
            </a:extLst>
          </p:cNvPr>
          <p:cNvSpPr>
            <a:spLocks noGrp="1"/>
          </p:cNvSpPr>
          <p:nvPr>
            <p:ph type="sldNum" sz="quarter" idx="12"/>
          </p:nvPr>
        </p:nvSpPr>
        <p:spPr/>
        <p:txBody>
          <a:bodyPr/>
          <a:lstStyle/>
          <a:p>
            <a:fld id="{6A99864F-A6EA-46F3-81BD-03351F9ABA0F}" type="slidenum">
              <a:rPr kumimoji="1" lang="ja-JP" altLang="en-US" smtClean="0"/>
              <a:t>‹#›</a:t>
            </a:fld>
            <a:endParaRPr kumimoji="1" lang="ja-JP" altLang="en-US"/>
          </a:p>
        </p:txBody>
      </p:sp>
    </p:spTree>
    <p:extLst>
      <p:ext uri="{BB962C8B-B14F-4D97-AF65-F5344CB8AC3E}">
        <p14:creationId xmlns:p14="http://schemas.microsoft.com/office/powerpoint/2010/main" val="41926848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1261153-4D9E-4E85-BF45-DF231288CAF7}"/>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92718CD2-64F0-42D6-9815-510CD2F94A40}"/>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181A4A71-AFFD-4601-95C8-32B67AFFEA10}"/>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1B972DF0-6374-4D9B-BDCB-145DCFE664BE}"/>
              </a:ext>
            </a:extLst>
          </p:cNvPr>
          <p:cNvSpPr>
            <a:spLocks noGrp="1"/>
          </p:cNvSpPr>
          <p:nvPr>
            <p:ph type="dt" sz="half" idx="10"/>
          </p:nvPr>
        </p:nvSpPr>
        <p:spPr/>
        <p:txBody>
          <a:bodyPr/>
          <a:lstStyle/>
          <a:p>
            <a:fld id="{192EB983-CB63-45D2-AAA6-559DA939932A}" type="datetimeFigureOut">
              <a:rPr kumimoji="1" lang="ja-JP" altLang="en-US" smtClean="0"/>
              <a:t>2022/2/15</a:t>
            </a:fld>
            <a:endParaRPr kumimoji="1" lang="ja-JP" altLang="en-US"/>
          </a:p>
        </p:txBody>
      </p:sp>
      <p:sp>
        <p:nvSpPr>
          <p:cNvPr id="6" name="フッター プレースホルダー 5">
            <a:extLst>
              <a:ext uri="{FF2B5EF4-FFF2-40B4-BE49-F238E27FC236}">
                <a16:creationId xmlns:a16="http://schemas.microsoft.com/office/drawing/2014/main" id="{DA7D66FD-ACCA-4694-BFEE-D28541512A04}"/>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324CC073-B29D-4C3A-80C8-1E5194A46C6C}"/>
              </a:ext>
            </a:extLst>
          </p:cNvPr>
          <p:cNvSpPr>
            <a:spLocks noGrp="1"/>
          </p:cNvSpPr>
          <p:nvPr>
            <p:ph type="sldNum" sz="quarter" idx="12"/>
          </p:nvPr>
        </p:nvSpPr>
        <p:spPr/>
        <p:txBody>
          <a:bodyPr/>
          <a:lstStyle/>
          <a:p>
            <a:fld id="{6A99864F-A6EA-46F3-81BD-03351F9ABA0F}" type="slidenum">
              <a:rPr kumimoji="1" lang="ja-JP" altLang="en-US" smtClean="0"/>
              <a:t>‹#›</a:t>
            </a:fld>
            <a:endParaRPr kumimoji="1" lang="ja-JP" altLang="en-US"/>
          </a:p>
        </p:txBody>
      </p:sp>
    </p:spTree>
    <p:extLst>
      <p:ext uri="{BB962C8B-B14F-4D97-AF65-F5344CB8AC3E}">
        <p14:creationId xmlns:p14="http://schemas.microsoft.com/office/powerpoint/2010/main" val="2376113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A0E9301-FE1A-4911-AF00-7A225047C7A3}"/>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EA0CCAEA-E066-435E-8BB7-8A0688B9B44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1C398C0C-7813-4791-A870-29E4A72E6445}"/>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DAB74428-F122-4F98-A358-E09870F7BF5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D8240FAC-E2A6-4E77-9750-ED2DC05E2930}"/>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F83B55EF-8BF8-4414-9D1E-1CE6F8EA32B4}"/>
              </a:ext>
            </a:extLst>
          </p:cNvPr>
          <p:cNvSpPr>
            <a:spLocks noGrp="1"/>
          </p:cNvSpPr>
          <p:nvPr>
            <p:ph type="dt" sz="half" idx="10"/>
          </p:nvPr>
        </p:nvSpPr>
        <p:spPr/>
        <p:txBody>
          <a:bodyPr/>
          <a:lstStyle/>
          <a:p>
            <a:fld id="{192EB983-CB63-45D2-AAA6-559DA939932A}" type="datetimeFigureOut">
              <a:rPr kumimoji="1" lang="ja-JP" altLang="en-US" smtClean="0"/>
              <a:t>2022/2/15</a:t>
            </a:fld>
            <a:endParaRPr kumimoji="1" lang="ja-JP" altLang="en-US"/>
          </a:p>
        </p:txBody>
      </p:sp>
      <p:sp>
        <p:nvSpPr>
          <p:cNvPr id="8" name="フッター プレースホルダー 7">
            <a:extLst>
              <a:ext uri="{FF2B5EF4-FFF2-40B4-BE49-F238E27FC236}">
                <a16:creationId xmlns:a16="http://schemas.microsoft.com/office/drawing/2014/main" id="{349421E1-141A-4B4F-9078-DF581C545193}"/>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9F6209A1-D8BC-49C2-A590-0A10F5C7AE0E}"/>
              </a:ext>
            </a:extLst>
          </p:cNvPr>
          <p:cNvSpPr>
            <a:spLocks noGrp="1"/>
          </p:cNvSpPr>
          <p:nvPr>
            <p:ph type="sldNum" sz="quarter" idx="12"/>
          </p:nvPr>
        </p:nvSpPr>
        <p:spPr/>
        <p:txBody>
          <a:bodyPr/>
          <a:lstStyle/>
          <a:p>
            <a:fld id="{6A99864F-A6EA-46F3-81BD-03351F9ABA0F}" type="slidenum">
              <a:rPr kumimoji="1" lang="ja-JP" altLang="en-US" smtClean="0"/>
              <a:t>‹#›</a:t>
            </a:fld>
            <a:endParaRPr kumimoji="1" lang="ja-JP" altLang="en-US"/>
          </a:p>
        </p:txBody>
      </p:sp>
    </p:spTree>
    <p:extLst>
      <p:ext uri="{BB962C8B-B14F-4D97-AF65-F5344CB8AC3E}">
        <p14:creationId xmlns:p14="http://schemas.microsoft.com/office/powerpoint/2010/main" val="3350464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2CBEE67-5350-4127-AE2D-0001712D25B4}"/>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1838D8EB-6849-45DE-9C98-1F175EDAD0DD}"/>
              </a:ext>
            </a:extLst>
          </p:cNvPr>
          <p:cNvSpPr>
            <a:spLocks noGrp="1"/>
          </p:cNvSpPr>
          <p:nvPr>
            <p:ph type="dt" sz="half" idx="10"/>
          </p:nvPr>
        </p:nvSpPr>
        <p:spPr/>
        <p:txBody>
          <a:bodyPr/>
          <a:lstStyle/>
          <a:p>
            <a:fld id="{192EB983-CB63-45D2-AAA6-559DA939932A}" type="datetimeFigureOut">
              <a:rPr kumimoji="1" lang="ja-JP" altLang="en-US" smtClean="0"/>
              <a:t>2022/2/15</a:t>
            </a:fld>
            <a:endParaRPr kumimoji="1" lang="ja-JP" altLang="en-US"/>
          </a:p>
        </p:txBody>
      </p:sp>
      <p:sp>
        <p:nvSpPr>
          <p:cNvPr id="4" name="フッター プレースホルダー 3">
            <a:extLst>
              <a:ext uri="{FF2B5EF4-FFF2-40B4-BE49-F238E27FC236}">
                <a16:creationId xmlns:a16="http://schemas.microsoft.com/office/drawing/2014/main" id="{E8598350-E887-4A89-9186-1E5C18560822}"/>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5BFBC3C0-9886-4A27-BB46-652BE2C34BF6}"/>
              </a:ext>
            </a:extLst>
          </p:cNvPr>
          <p:cNvSpPr>
            <a:spLocks noGrp="1"/>
          </p:cNvSpPr>
          <p:nvPr>
            <p:ph type="sldNum" sz="quarter" idx="12"/>
          </p:nvPr>
        </p:nvSpPr>
        <p:spPr/>
        <p:txBody>
          <a:bodyPr/>
          <a:lstStyle/>
          <a:p>
            <a:fld id="{6A99864F-A6EA-46F3-81BD-03351F9ABA0F}" type="slidenum">
              <a:rPr kumimoji="1" lang="ja-JP" altLang="en-US" smtClean="0"/>
              <a:t>‹#›</a:t>
            </a:fld>
            <a:endParaRPr kumimoji="1" lang="ja-JP" altLang="en-US"/>
          </a:p>
        </p:txBody>
      </p:sp>
    </p:spTree>
    <p:extLst>
      <p:ext uri="{BB962C8B-B14F-4D97-AF65-F5344CB8AC3E}">
        <p14:creationId xmlns:p14="http://schemas.microsoft.com/office/powerpoint/2010/main" val="13114611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1D972B47-5E61-4D57-98A0-6BF232171F57}"/>
              </a:ext>
            </a:extLst>
          </p:cNvPr>
          <p:cNvSpPr>
            <a:spLocks noGrp="1"/>
          </p:cNvSpPr>
          <p:nvPr>
            <p:ph type="dt" sz="half" idx="10"/>
          </p:nvPr>
        </p:nvSpPr>
        <p:spPr/>
        <p:txBody>
          <a:bodyPr/>
          <a:lstStyle/>
          <a:p>
            <a:fld id="{192EB983-CB63-45D2-AAA6-559DA939932A}" type="datetimeFigureOut">
              <a:rPr kumimoji="1" lang="ja-JP" altLang="en-US" smtClean="0"/>
              <a:t>2022/2/15</a:t>
            </a:fld>
            <a:endParaRPr kumimoji="1" lang="ja-JP" altLang="en-US"/>
          </a:p>
        </p:txBody>
      </p:sp>
      <p:sp>
        <p:nvSpPr>
          <p:cNvPr id="3" name="フッター プレースホルダー 2">
            <a:extLst>
              <a:ext uri="{FF2B5EF4-FFF2-40B4-BE49-F238E27FC236}">
                <a16:creationId xmlns:a16="http://schemas.microsoft.com/office/drawing/2014/main" id="{432620BC-1261-47FE-9107-A7939802EFC4}"/>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DBF0F0A5-3CD4-4971-A70C-F8C1CBDD6EE0}"/>
              </a:ext>
            </a:extLst>
          </p:cNvPr>
          <p:cNvSpPr>
            <a:spLocks noGrp="1"/>
          </p:cNvSpPr>
          <p:nvPr>
            <p:ph type="sldNum" sz="quarter" idx="12"/>
          </p:nvPr>
        </p:nvSpPr>
        <p:spPr/>
        <p:txBody>
          <a:bodyPr/>
          <a:lstStyle/>
          <a:p>
            <a:fld id="{6A99864F-A6EA-46F3-81BD-03351F9ABA0F}" type="slidenum">
              <a:rPr kumimoji="1" lang="ja-JP" altLang="en-US" smtClean="0"/>
              <a:t>‹#›</a:t>
            </a:fld>
            <a:endParaRPr kumimoji="1" lang="ja-JP" altLang="en-US"/>
          </a:p>
        </p:txBody>
      </p:sp>
    </p:spTree>
    <p:extLst>
      <p:ext uri="{BB962C8B-B14F-4D97-AF65-F5344CB8AC3E}">
        <p14:creationId xmlns:p14="http://schemas.microsoft.com/office/powerpoint/2010/main" val="17190928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EC0D34A-50FA-452E-8A74-63AFD7046D47}"/>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26A7CDC0-51DF-4CB3-AC18-457C441F9E6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A637BD51-AC09-424E-86D4-9592F37FF9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3F020B41-A72E-4CF2-A3C9-415E683B0BDC}"/>
              </a:ext>
            </a:extLst>
          </p:cNvPr>
          <p:cNvSpPr>
            <a:spLocks noGrp="1"/>
          </p:cNvSpPr>
          <p:nvPr>
            <p:ph type="dt" sz="half" idx="10"/>
          </p:nvPr>
        </p:nvSpPr>
        <p:spPr/>
        <p:txBody>
          <a:bodyPr/>
          <a:lstStyle/>
          <a:p>
            <a:fld id="{192EB983-CB63-45D2-AAA6-559DA939932A}" type="datetimeFigureOut">
              <a:rPr kumimoji="1" lang="ja-JP" altLang="en-US" smtClean="0"/>
              <a:t>2022/2/15</a:t>
            </a:fld>
            <a:endParaRPr kumimoji="1" lang="ja-JP" altLang="en-US"/>
          </a:p>
        </p:txBody>
      </p:sp>
      <p:sp>
        <p:nvSpPr>
          <p:cNvPr id="6" name="フッター プレースホルダー 5">
            <a:extLst>
              <a:ext uri="{FF2B5EF4-FFF2-40B4-BE49-F238E27FC236}">
                <a16:creationId xmlns:a16="http://schemas.microsoft.com/office/drawing/2014/main" id="{6BD2F619-5EDF-4D43-9F4B-C4B4BEF3CC9A}"/>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9A758779-A89B-40C1-A753-B79C8264F7B3}"/>
              </a:ext>
            </a:extLst>
          </p:cNvPr>
          <p:cNvSpPr>
            <a:spLocks noGrp="1"/>
          </p:cNvSpPr>
          <p:nvPr>
            <p:ph type="sldNum" sz="quarter" idx="12"/>
          </p:nvPr>
        </p:nvSpPr>
        <p:spPr/>
        <p:txBody>
          <a:bodyPr/>
          <a:lstStyle/>
          <a:p>
            <a:fld id="{6A99864F-A6EA-46F3-81BD-03351F9ABA0F}" type="slidenum">
              <a:rPr kumimoji="1" lang="ja-JP" altLang="en-US" smtClean="0"/>
              <a:t>‹#›</a:t>
            </a:fld>
            <a:endParaRPr kumimoji="1" lang="ja-JP" altLang="en-US"/>
          </a:p>
        </p:txBody>
      </p:sp>
    </p:spTree>
    <p:extLst>
      <p:ext uri="{BB962C8B-B14F-4D97-AF65-F5344CB8AC3E}">
        <p14:creationId xmlns:p14="http://schemas.microsoft.com/office/powerpoint/2010/main" val="37551916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7B105BB-B896-4A2F-9F29-B018EBD117F9}"/>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2F4D74EC-FD0C-49AB-9CBE-C648FF10603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1525B5F0-9A21-4865-84B0-732B7A21A06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C15D6BAD-45CE-4AB3-B2D3-7E02B3500355}"/>
              </a:ext>
            </a:extLst>
          </p:cNvPr>
          <p:cNvSpPr>
            <a:spLocks noGrp="1"/>
          </p:cNvSpPr>
          <p:nvPr>
            <p:ph type="dt" sz="half" idx="10"/>
          </p:nvPr>
        </p:nvSpPr>
        <p:spPr/>
        <p:txBody>
          <a:bodyPr/>
          <a:lstStyle/>
          <a:p>
            <a:fld id="{192EB983-CB63-45D2-AAA6-559DA939932A}" type="datetimeFigureOut">
              <a:rPr kumimoji="1" lang="ja-JP" altLang="en-US" smtClean="0"/>
              <a:t>2022/2/15</a:t>
            </a:fld>
            <a:endParaRPr kumimoji="1" lang="ja-JP" altLang="en-US"/>
          </a:p>
        </p:txBody>
      </p:sp>
      <p:sp>
        <p:nvSpPr>
          <p:cNvPr id="6" name="フッター プレースホルダー 5">
            <a:extLst>
              <a:ext uri="{FF2B5EF4-FFF2-40B4-BE49-F238E27FC236}">
                <a16:creationId xmlns:a16="http://schemas.microsoft.com/office/drawing/2014/main" id="{0654EA28-0225-4AF3-B58E-1C3523407133}"/>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9CC83620-075A-413F-BE63-00C545A7F7E0}"/>
              </a:ext>
            </a:extLst>
          </p:cNvPr>
          <p:cNvSpPr>
            <a:spLocks noGrp="1"/>
          </p:cNvSpPr>
          <p:nvPr>
            <p:ph type="sldNum" sz="quarter" idx="12"/>
          </p:nvPr>
        </p:nvSpPr>
        <p:spPr/>
        <p:txBody>
          <a:bodyPr/>
          <a:lstStyle/>
          <a:p>
            <a:fld id="{6A99864F-A6EA-46F3-81BD-03351F9ABA0F}" type="slidenum">
              <a:rPr kumimoji="1" lang="ja-JP" altLang="en-US" smtClean="0"/>
              <a:t>‹#›</a:t>
            </a:fld>
            <a:endParaRPr kumimoji="1" lang="ja-JP" altLang="en-US"/>
          </a:p>
        </p:txBody>
      </p:sp>
    </p:spTree>
    <p:extLst>
      <p:ext uri="{BB962C8B-B14F-4D97-AF65-F5344CB8AC3E}">
        <p14:creationId xmlns:p14="http://schemas.microsoft.com/office/powerpoint/2010/main" val="4795463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84195616-E37B-47FE-87C6-FD8B7C7E51E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07388F95-92B3-4030-AC06-B2BA692A568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E0ED73E5-FC73-4A9F-81DE-EFF51F360B9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2EB983-CB63-45D2-AAA6-559DA939932A}" type="datetimeFigureOut">
              <a:rPr kumimoji="1" lang="ja-JP" altLang="en-US" smtClean="0"/>
              <a:t>2022/2/15</a:t>
            </a:fld>
            <a:endParaRPr kumimoji="1" lang="ja-JP" altLang="en-US"/>
          </a:p>
        </p:txBody>
      </p:sp>
      <p:sp>
        <p:nvSpPr>
          <p:cNvPr id="5" name="フッター プレースホルダー 4">
            <a:extLst>
              <a:ext uri="{FF2B5EF4-FFF2-40B4-BE49-F238E27FC236}">
                <a16:creationId xmlns:a16="http://schemas.microsoft.com/office/drawing/2014/main" id="{CC890216-6EAE-43D2-B55F-6108FB3D779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766911E5-6EEB-4BA9-B85B-3048FAFD66B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99864F-A6EA-46F3-81BD-03351F9ABA0F}" type="slidenum">
              <a:rPr kumimoji="1" lang="ja-JP" altLang="en-US" smtClean="0"/>
              <a:t>‹#›</a:t>
            </a:fld>
            <a:endParaRPr kumimoji="1" lang="ja-JP" altLang="en-US"/>
          </a:p>
        </p:txBody>
      </p:sp>
    </p:spTree>
    <p:extLst>
      <p:ext uri="{BB962C8B-B14F-4D97-AF65-F5344CB8AC3E}">
        <p14:creationId xmlns:p14="http://schemas.microsoft.com/office/powerpoint/2010/main" val="34941000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3B1C8835-34C6-4CA2-8DE5-5D4A7095CB12}"/>
              </a:ext>
            </a:extLst>
          </p:cNvPr>
          <p:cNvPicPr>
            <a:picLocks noChangeAspect="1"/>
          </p:cNvPicPr>
          <p:nvPr/>
        </p:nvPicPr>
        <p:blipFill>
          <a:blip r:embed="rId2"/>
          <a:stretch>
            <a:fillRect/>
          </a:stretch>
        </p:blipFill>
        <p:spPr>
          <a:xfrm>
            <a:off x="3305262" y="0"/>
            <a:ext cx="4860516" cy="6858000"/>
          </a:xfrm>
          <a:prstGeom prst="rect">
            <a:avLst/>
          </a:prstGeom>
        </p:spPr>
      </p:pic>
    </p:spTree>
    <p:extLst>
      <p:ext uri="{BB962C8B-B14F-4D97-AF65-F5344CB8AC3E}">
        <p14:creationId xmlns:p14="http://schemas.microsoft.com/office/powerpoint/2010/main" val="30035911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471D229B-4DB4-47CB-811F-65BFA47FF4FE}"/>
              </a:ext>
            </a:extLst>
          </p:cNvPr>
          <p:cNvPicPr>
            <a:picLocks noChangeAspect="1"/>
          </p:cNvPicPr>
          <p:nvPr/>
        </p:nvPicPr>
        <p:blipFill>
          <a:blip r:embed="rId2"/>
          <a:stretch>
            <a:fillRect/>
          </a:stretch>
        </p:blipFill>
        <p:spPr>
          <a:xfrm>
            <a:off x="3824612" y="0"/>
            <a:ext cx="4744112" cy="6026768"/>
          </a:xfrm>
          <a:prstGeom prst="rect">
            <a:avLst/>
          </a:prstGeom>
        </p:spPr>
      </p:pic>
    </p:spTree>
    <p:extLst>
      <p:ext uri="{BB962C8B-B14F-4D97-AF65-F5344CB8AC3E}">
        <p14:creationId xmlns:p14="http://schemas.microsoft.com/office/powerpoint/2010/main" val="23365574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CB277963-7661-49BD-87D9-AEBFFC6EECD7}"/>
              </a:ext>
            </a:extLst>
          </p:cNvPr>
          <p:cNvPicPr>
            <a:picLocks noChangeAspect="1"/>
          </p:cNvPicPr>
          <p:nvPr/>
        </p:nvPicPr>
        <p:blipFill>
          <a:blip r:embed="rId2"/>
          <a:stretch>
            <a:fillRect/>
          </a:stretch>
        </p:blipFill>
        <p:spPr>
          <a:xfrm>
            <a:off x="3728707" y="0"/>
            <a:ext cx="4734586" cy="6144482"/>
          </a:xfrm>
          <a:prstGeom prst="rect">
            <a:avLst/>
          </a:prstGeom>
        </p:spPr>
      </p:pic>
    </p:spTree>
    <p:extLst>
      <p:ext uri="{BB962C8B-B14F-4D97-AF65-F5344CB8AC3E}">
        <p14:creationId xmlns:p14="http://schemas.microsoft.com/office/powerpoint/2010/main" val="6601400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4C790652-D94B-4E23-9029-A61FAC95AF00}"/>
              </a:ext>
            </a:extLst>
          </p:cNvPr>
          <p:cNvPicPr>
            <a:picLocks noChangeAspect="1"/>
          </p:cNvPicPr>
          <p:nvPr/>
        </p:nvPicPr>
        <p:blipFill>
          <a:blip r:embed="rId2"/>
          <a:stretch>
            <a:fillRect/>
          </a:stretch>
        </p:blipFill>
        <p:spPr>
          <a:xfrm>
            <a:off x="4145559" y="0"/>
            <a:ext cx="3900881" cy="6858000"/>
          </a:xfrm>
          <a:prstGeom prst="rect">
            <a:avLst/>
          </a:prstGeom>
        </p:spPr>
      </p:pic>
    </p:spTree>
    <p:extLst>
      <p:ext uri="{BB962C8B-B14F-4D97-AF65-F5344CB8AC3E}">
        <p14:creationId xmlns:p14="http://schemas.microsoft.com/office/powerpoint/2010/main" val="10636672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7FC8885B-FC9B-4F98-B8AD-8261D30FBB9F}"/>
              </a:ext>
            </a:extLst>
          </p:cNvPr>
          <p:cNvPicPr>
            <a:picLocks noChangeAspect="1"/>
          </p:cNvPicPr>
          <p:nvPr/>
        </p:nvPicPr>
        <p:blipFill>
          <a:blip r:embed="rId2"/>
          <a:stretch>
            <a:fillRect/>
          </a:stretch>
        </p:blipFill>
        <p:spPr>
          <a:xfrm>
            <a:off x="3868723" y="0"/>
            <a:ext cx="4454554" cy="6858000"/>
          </a:xfrm>
          <a:prstGeom prst="rect">
            <a:avLst/>
          </a:prstGeom>
        </p:spPr>
      </p:pic>
    </p:spTree>
    <p:extLst>
      <p:ext uri="{BB962C8B-B14F-4D97-AF65-F5344CB8AC3E}">
        <p14:creationId xmlns:p14="http://schemas.microsoft.com/office/powerpoint/2010/main" val="36507914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E1CD6EAB-F27A-41EB-ADF0-1CD8BE361183}"/>
              </a:ext>
            </a:extLst>
          </p:cNvPr>
          <p:cNvPicPr>
            <a:picLocks noChangeAspect="1"/>
          </p:cNvPicPr>
          <p:nvPr/>
        </p:nvPicPr>
        <p:blipFill>
          <a:blip r:embed="rId2"/>
          <a:stretch>
            <a:fillRect/>
          </a:stretch>
        </p:blipFill>
        <p:spPr>
          <a:xfrm>
            <a:off x="3814590" y="0"/>
            <a:ext cx="4562820" cy="6858000"/>
          </a:xfrm>
          <a:prstGeom prst="rect">
            <a:avLst/>
          </a:prstGeom>
        </p:spPr>
      </p:pic>
    </p:spTree>
    <p:extLst>
      <p:ext uri="{BB962C8B-B14F-4D97-AF65-F5344CB8AC3E}">
        <p14:creationId xmlns:p14="http://schemas.microsoft.com/office/powerpoint/2010/main" val="22755588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1064EA1A-557B-433F-9C1A-2E0A7EEF5F6A}"/>
              </a:ext>
            </a:extLst>
          </p:cNvPr>
          <p:cNvPicPr>
            <a:picLocks noChangeAspect="1"/>
          </p:cNvPicPr>
          <p:nvPr/>
        </p:nvPicPr>
        <p:blipFill>
          <a:blip r:embed="rId2"/>
          <a:stretch>
            <a:fillRect/>
          </a:stretch>
        </p:blipFill>
        <p:spPr>
          <a:xfrm>
            <a:off x="3733470" y="131239"/>
            <a:ext cx="4725059" cy="5204159"/>
          </a:xfrm>
          <a:prstGeom prst="rect">
            <a:avLst/>
          </a:prstGeom>
        </p:spPr>
      </p:pic>
    </p:spTree>
    <p:extLst>
      <p:ext uri="{BB962C8B-B14F-4D97-AF65-F5344CB8AC3E}">
        <p14:creationId xmlns:p14="http://schemas.microsoft.com/office/powerpoint/2010/main" val="1728438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9E32E105-5ED1-4E00-BF9E-CF460907FBC1}"/>
              </a:ext>
            </a:extLst>
          </p:cNvPr>
          <p:cNvPicPr>
            <a:picLocks noChangeAspect="1"/>
          </p:cNvPicPr>
          <p:nvPr/>
        </p:nvPicPr>
        <p:blipFill>
          <a:blip r:embed="rId2"/>
          <a:stretch>
            <a:fillRect/>
          </a:stretch>
        </p:blipFill>
        <p:spPr>
          <a:xfrm>
            <a:off x="3993160" y="0"/>
            <a:ext cx="4013059" cy="6858000"/>
          </a:xfrm>
          <a:prstGeom prst="rect">
            <a:avLst/>
          </a:prstGeom>
        </p:spPr>
      </p:pic>
    </p:spTree>
    <p:extLst>
      <p:ext uri="{BB962C8B-B14F-4D97-AF65-F5344CB8AC3E}">
        <p14:creationId xmlns:p14="http://schemas.microsoft.com/office/powerpoint/2010/main" val="19567617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a:extLst>
              <a:ext uri="{FF2B5EF4-FFF2-40B4-BE49-F238E27FC236}">
                <a16:creationId xmlns:a16="http://schemas.microsoft.com/office/drawing/2014/main" id="{7E234342-4263-4334-9751-3093F37BE639}"/>
              </a:ext>
            </a:extLst>
          </p:cNvPr>
          <p:cNvSpPr/>
          <p:nvPr/>
        </p:nvSpPr>
        <p:spPr>
          <a:xfrm>
            <a:off x="1380338" y="54528"/>
            <a:ext cx="8486863" cy="6803472"/>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正方形/長方形 1">
            <a:extLst>
              <a:ext uri="{FF2B5EF4-FFF2-40B4-BE49-F238E27FC236}">
                <a16:creationId xmlns:a16="http://schemas.microsoft.com/office/drawing/2014/main" id="{83C9260F-795B-4D76-816B-D2362BEF8E44}"/>
              </a:ext>
            </a:extLst>
          </p:cNvPr>
          <p:cNvSpPr/>
          <p:nvPr/>
        </p:nvSpPr>
        <p:spPr>
          <a:xfrm>
            <a:off x="3842158" y="54528"/>
            <a:ext cx="4035104" cy="67489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a:extLst>
              <a:ext uri="{FF2B5EF4-FFF2-40B4-BE49-F238E27FC236}">
                <a16:creationId xmlns:a16="http://schemas.microsoft.com/office/drawing/2014/main" id="{8A2321D3-4B82-4C82-A0A5-7D79C77131FC}"/>
              </a:ext>
            </a:extLst>
          </p:cNvPr>
          <p:cNvSpPr txBox="1"/>
          <p:nvPr/>
        </p:nvSpPr>
        <p:spPr>
          <a:xfrm>
            <a:off x="2680282" y="38969"/>
            <a:ext cx="6358855" cy="1015663"/>
          </a:xfrm>
          <a:prstGeom prst="rect">
            <a:avLst/>
          </a:prstGeom>
          <a:noFill/>
        </p:spPr>
        <p:txBody>
          <a:bodyPr wrap="square" rtlCol="0">
            <a:spAutoFit/>
          </a:bodyPr>
          <a:lstStyle/>
          <a:p>
            <a:pPr algn="ctr"/>
            <a:r>
              <a:rPr lang="ja-JP" altLang="en-US" sz="1200" dirty="0">
                <a:solidFill>
                  <a:schemeClr val="bg1"/>
                </a:solidFill>
              </a:rPr>
              <a:t>運営会社</a:t>
            </a:r>
            <a:endParaRPr lang="en-US" altLang="ja-JP" sz="1200" dirty="0">
              <a:solidFill>
                <a:schemeClr val="bg1"/>
              </a:solidFill>
            </a:endParaRPr>
          </a:p>
          <a:p>
            <a:pPr algn="ctr"/>
            <a:endParaRPr lang="en-US" altLang="ja-JP" sz="1200" dirty="0">
              <a:solidFill>
                <a:schemeClr val="bg1"/>
              </a:solidFill>
            </a:endParaRPr>
          </a:p>
          <a:p>
            <a:r>
              <a:rPr kumimoji="1" lang="ja-JP" altLang="en-US" sz="1200" dirty="0">
                <a:solidFill>
                  <a:schemeClr val="bg1"/>
                </a:solidFill>
              </a:rPr>
              <a:t>　　　会社名　　　　　　　株式会社バディクリエイト</a:t>
            </a:r>
            <a:endParaRPr kumimoji="1" lang="en-US" altLang="ja-JP" sz="1200" dirty="0">
              <a:solidFill>
                <a:schemeClr val="bg1"/>
              </a:solidFill>
            </a:endParaRPr>
          </a:p>
          <a:p>
            <a:r>
              <a:rPr kumimoji="1" lang="ja-JP" altLang="en-US" sz="1200" dirty="0">
                <a:solidFill>
                  <a:schemeClr val="bg1"/>
                </a:solidFill>
              </a:rPr>
              <a:t>　　　住所　　　　　　　　東京都渋谷区神泉町</a:t>
            </a:r>
            <a:r>
              <a:rPr kumimoji="1" lang="en-US" altLang="ja-JP" sz="1200" dirty="0">
                <a:solidFill>
                  <a:schemeClr val="bg1"/>
                </a:solidFill>
              </a:rPr>
              <a:t>11-8</a:t>
            </a:r>
            <a:r>
              <a:rPr kumimoji="1" lang="ja-JP" altLang="en-US" sz="1200" dirty="0">
                <a:solidFill>
                  <a:schemeClr val="bg1"/>
                </a:solidFill>
              </a:rPr>
              <a:t>カネヨシビル</a:t>
            </a:r>
            <a:r>
              <a:rPr kumimoji="1" lang="en-US" altLang="ja-JP" sz="1200" dirty="0">
                <a:solidFill>
                  <a:schemeClr val="bg1"/>
                </a:solidFill>
              </a:rPr>
              <a:t>4F</a:t>
            </a:r>
          </a:p>
          <a:p>
            <a:r>
              <a:rPr lang="ja-JP" altLang="en-US" sz="1200" dirty="0">
                <a:solidFill>
                  <a:schemeClr val="bg1"/>
                </a:solidFill>
              </a:rPr>
              <a:t>　　　代表取締役　　　　　輪田　　隆亮</a:t>
            </a:r>
            <a:endParaRPr kumimoji="1" lang="ja-JP" altLang="en-US" sz="1200" dirty="0">
              <a:solidFill>
                <a:schemeClr val="bg1"/>
              </a:solidFill>
            </a:endParaRPr>
          </a:p>
        </p:txBody>
      </p:sp>
      <p:sp>
        <p:nvSpPr>
          <p:cNvPr id="4" name="テキスト ボックス 3">
            <a:extLst>
              <a:ext uri="{FF2B5EF4-FFF2-40B4-BE49-F238E27FC236}">
                <a16:creationId xmlns:a16="http://schemas.microsoft.com/office/drawing/2014/main" id="{E391E7F2-B2DB-4151-81D4-F4E9E70E785D}"/>
              </a:ext>
            </a:extLst>
          </p:cNvPr>
          <p:cNvSpPr txBox="1"/>
          <p:nvPr/>
        </p:nvSpPr>
        <p:spPr>
          <a:xfrm>
            <a:off x="1428924" y="1266137"/>
            <a:ext cx="6652470" cy="338554"/>
          </a:xfrm>
          <a:prstGeom prst="rect">
            <a:avLst/>
          </a:prstGeom>
          <a:noFill/>
        </p:spPr>
        <p:txBody>
          <a:bodyPr wrap="square" rtlCol="0">
            <a:spAutoFit/>
          </a:bodyPr>
          <a:lstStyle/>
          <a:p>
            <a:r>
              <a:rPr kumimoji="1" lang="en-US" altLang="ja-JP" sz="1600" dirty="0">
                <a:solidFill>
                  <a:schemeClr val="bg1"/>
                </a:solidFill>
              </a:rPr>
              <a:t>Amazon</a:t>
            </a:r>
            <a:r>
              <a:rPr kumimoji="1" lang="ja-JP" altLang="en-US" sz="1600" dirty="0">
                <a:solidFill>
                  <a:schemeClr val="bg1"/>
                </a:solidFill>
              </a:rPr>
              <a:t>　ギフト券プレゼント条件</a:t>
            </a:r>
          </a:p>
        </p:txBody>
      </p:sp>
      <p:sp>
        <p:nvSpPr>
          <p:cNvPr id="5" name="テキスト ボックス 4">
            <a:extLst>
              <a:ext uri="{FF2B5EF4-FFF2-40B4-BE49-F238E27FC236}">
                <a16:creationId xmlns:a16="http://schemas.microsoft.com/office/drawing/2014/main" id="{C6DFE525-9992-43D7-8D3A-519E14A55FBC}"/>
              </a:ext>
            </a:extLst>
          </p:cNvPr>
          <p:cNvSpPr txBox="1"/>
          <p:nvPr/>
        </p:nvSpPr>
        <p:spPr>
          <a:xfrm>
            <a:off x="1519105" y="1705786"/>
            <a:ext cx="8302305" cy="738664"/>
          </a:xfrm>
          <a:prstGeom prst="rect">
            <a:avLst/>
          </a:prstGeom>
          <a:noFill/>
        </p:spPr>
        <p:txBody>
          <a:bodyPr wrap="square" rtlCol="0">
            <a:spAutoFit/>
          </a:bodyPr>
          <a:lstStyle/>
          <a:p>
            <a:r>
              <a:rPr kumimoji="1" lang="ja-JP" altLang="en-US" sz="1400" dirty="0">
                <a:solidFill>
                  <a:schemeClr val="bg1"/>
                </a:solidFill>
              </a:rPr>
              <a:t>面談で</a:t>
            </a:r>
            <a:r>
              <a:rPr kumimoji="1" lang="en-US" altLang="ja-JP" sz="1400" dirty="0">
                <a:solidFill>
                  <a:schemeClr val="bg1"/>
                </a:solidFill>
              </a:rPr>
              <a:t>Amazon</a:t>
            </a:r>
            <a:r>
              <a:rPr kumimoji="1" lang="ja-JP" altLang="en-US" sz="1400" dirty="0">
                <a:solidFill>
                  <a:schemeClr val="bg1"/>
                </a:solidFill>
              </a:rPr>
              <a:t>ギフト券</a:t>
            </a:r>
            <a:r>
              <a:rPr kumimoji="1" lang="en-US" altLang="ja-JP" sz="1400" dirty="0">
                <a:solidFill>
                  <a:schemeClr val="bg1"/>
                </a:solidFill>
              </a:rPr>
              <a:t>10,000</a:t>
            </a:r>
            <a:r>
              <a:rPr kumimoji="1" lang="ja-JP" altLang="en-US" sz="1400" dirty="0">
                <a:solidFill>
                  <a:schemeClr val="bg1"/>
                </a:solidFill>
              </a:rPr>
              <a:t>分プレゼントは以下の条件を満たした方が対象となります。</a:t>
            </a:r>
            <a:endParaRPr kumimoji="1" lang="en-US" altLang="ja-JP" sz="1400" dirty="0">
              <a:solidFill>
                <a:schemeClr val="bg1"/>
              </a:solidFill>
            </a:endParaRPr>
          </a:p>
          <a:p>
            <a:r>
              <a:rPr lang="ja-JP" altLang="en-US" sz="1400" dirty="0">
                <a:solidFill>
                  <a:schemeClr val="bg1"/>
                </a:solidFill>
              </a:rPr>
              <a:t>なお、面談とは弊社のエージェントと弊社オフィス外にて対面し、弊社サービスの十分な説明とお客様についての十分な情報を相互に交換していただく事を指します。</a:t>
            </a:r>
            <a:endParaRPr lang="en-US" altLang="ja-JP" sz="1400" dirty="0">
              <a:solidFill>
                <a:schemeClr val="bg1"/>
              </a:solidFill>
            </a:endParaRPr>
          </a:p>
        </p:txBody>
      </p:sp>
      <p:sp>
        <p:nvSpPr>
          <p:cNvPr id="6" name="テキスト ボックス 5">
            <a:extLst>
              <a:ext uri="{FF2B5EF4-FFF2-40B4-BE49-F238E27FC236}">
                <a16:creationId xmlns:a16="http://schemas.microsoft.com/office/drawing/2014/main" id="{3E1E9005-2563-4BBB-8A58-775330C451EC}"/>
              </a:ext>
            </a:extLst>
          </p:cNvPr>
          <p:cNvSpPr txBox="1"/>
          <p:nvPr/>
        </p:nvSpPr>
        <p:spPr>
          <a:xfrm>
            <a:off x="1380338" y="2545545"/>
            <a:ext cx="2600587" cy="307777"/>
          </a:xfrm>
          <a:prstGeom prst="rect">
            <a:avLst/>
          </a:prstGeom>
          <a:noFill/>
        </p:spPr>
        <p:txBody>
          <a:bodyPr wrap="square" rtlCol="0">
            <a:spAutoFit/>
          </a:bodyPr>
          <a:lstStyle/>
          <a:p>
            <a:r>
              <a:rPr kumimoji="1" lang="en-US" altLang="ja-JP" sz="1400" dirty="0">
                <a:solidFill>
                  <a:schemeClr val="bg1"/>
                </a:solidFill>
              </a:rPr>
              <a:t>【</a:t>
            </a:r>
            <a:r>
              <a:rPr kumimoji="1" lang="ja-JP" altLang="en-US" sz="1400" dirty="0">
                <a:solidFill>
                  <a:schemeClr val="bg1"/>
                </a:solidFill>
              </a:rPr>
              <a:t>特典お渡し条件</a:t>
            </a:r>
            <a:r>
              <a:rPr kumimoji="1" lang="en-US" altLang="ja-JP" sz="1400" dirty="0">
                <a:solidFill>
                  <a:schemeClr val="bg1"/>
                </a:solidFill>
              </a:rPr>
              <a:t>】</a:t>
            </a:r>
            <a:endParaRPr kumimoji="1" lang="ja-JP" altLang="en-US" sz="1400" dirty="0">
              <a:solidFill>
                <a:schemeClr val="bg1"/>
              </a:solidFill>
            </a:endParaRPr>
          </a:p>
        </p:txBody>
      </p:sp>
      <p:sp>
        <p:nvSpPr>
          <p:cNvPr id="7" name="テキスト ボックス 6">
            <a:extLst>
              <a:ext uri="{FF2B5EF4-FFF2-40B4-BE49-F238E27FC236}">
                <a16:creationId xmlns:a16="http://schemas.microsoft.com/office/drawing/2014/main" id="{11E01BBE-3DC9-4852-8C69-0E0E07F2E5F7}"/>
              </a:ext>
            </a:extLst>
          </p:cNvPr>
          <p:cNvSpPr txBox="1"/>
          <p:nvPr/>
        </p:nvSpPr>
        <p:spPr>
          <a:xfrm>
            <a:off x="1519105" y="2898813"/>
            <a:ext cx="8681208" cy="3108543"/>
          </a:xfrm>
          <a:prstGeom prst="rect">
            <a:avLst/>
          </a:prstGeom>
          <a:noFill/>
        </p:spPr>
        <p:txBody>
          <a:bodyPr wrap="square" rtlCol="0">
            <a:spAutoFit/>
          </a:bodyPr>
          <a:lstStyle/>
          <a:p>
            <a:r>
              <a:rPr kumimoji="1" lang="ja-JP" altLang="en-US" sz="1200" dirty="0">
                <a:solidFill>
                  <a:schemeClr val="bg1"/>
                </a:solidFill>
              </a:rPr>
              <a:t>・マンション投資に関する面談完了（本人確認必須）</a:t>
            </a:r>
            <a:endParaRPr kumimoji="1" lang="en-US" altLang="ja-JP" sz="1200" dirty="0">
              <a:solidFill>
                <a:schemeClr val="bg1"/>
              </a:solidFill>
            </a:endParaRPr>
          </a:p>
          <a:p>
            <a:r>
              <a:rPr lang="ja-JP" altLang="en-US" sz="1200" dirty="0">
                <a:solidFill>
                  <a:schemeClr val="bg1"/>
                </a:solidFill>
              </a:rPr>
              <a:t>・昨年の個人年収５００万円以上（本業の源泉徴収票の額面で確認いたします</a:t>
            </a:r>
            <a:r>
              <a:rPr lang="ja-JP" altLang="en-US" sz="1600" dirty="0">
                <a:solidFill>
                  <a:schemeClr val="bg1"/>
                </a:solidFill>
              </a:rPr>
              <a:t>）</a:t>
            </a:r>
            <a:endParaRPr lang="en-US" altLang="ja-JP" sz="1600" dirty="0">
              <a:solidFill>
                <a:schemeClr val="bg1"/>
              </a:solidFill>
            </a:endParaRPr>
          </a:p>
          <a:p>
            <a:r>
              <a:rPr kumimoji="1" lang="ja-JP" altLang="en-US" sz="1200" dirty="0">
                <a:solidFill>
                  <a:schemeClr val="bg1"/>
                </a:solidFill>
              </a:rPr>
              <a:t>・昨年の給与所得の源泉徴収票（コピー）を指定の方法でご提出いただいた方</a:t>
            </a:r>
            <a:endParaRPr kumimoji="1" lang="en-US" altLang="ja-JP" sz="1200" dirty="0">
              <a:solidFill>
                <a:schemeClr val="bg1"/>
              </a:solidFill>
            </a:endParaRPr>
          </a:p>
          <a:p>
            <a:r>
              <a:rPr lang="ja-JP" altLang="en-US" sz="1200" dirty="0">
                <a:solidFill>
                  <a:schemeClr val="bg1"/>
                </a:solidFill>
              </a:rPr>
              <a:t>・＜上場企業、それに準じる企業（＝資本金１億円以上）、またはそのグループ会社＞にお勤めの方、もしくは＜公務員、</a:t>
            </a:r>
            <a:endParaRPr lang="en-US" altLang="ja-JP" sz="1200" dirty="0">
              <a:solidFill>
                <a:schemeClr val="bg1"/>
              </a:solidFill>
            </a:endParaRPr>
          </a:p>
          <a:p>
            <a:r>
              <a:rPr kumimoji="1" lang="ja-JP" altLang="en-US" sz="1200" dirty="0">
                <a:solidFill>
                  <a:schemeClr val="bg1"/>
                </a:solidFill>
              </a:rPr>
              <a:t>医師、弁護士、公認会計士、税理士、看護師、薬剤師＞として現在お勤めの方</a:t>
            </a:r>
            <a:endParaRPr kumimoji="1" lang="en-US" altLang="ja-JP" sz="1200" dirty="0">
              <a:solidFill>
                <a:schemeClr val="bg1"/>
              </a:solidFill>
            </a:endParaRPr>
          </a:p>
          <a:p>
            <a:r>
              <a:rPr lang="ja-JP" altLang="en-US" sz="1200" dirty="0">
                <a:solidFill>
                  <a:schemeClr val="bg1"/>
                </a:solidFill>
              </a:rPr>
              <a:t>・今の職場での勤続年数が１年以上の方</a:t>
            </a:r>
            <a:endParaRPr lang="en-US" altLang="ja-JP" sz="1200" dirty="0">
              <a:solidFill>
                <a:schemeClr val="bg1"/>
              </a:solidFill>
            </a:endParaRPr>
          </a:p>
          <a:p>
            <a:r>
              <a:rPr kumimoji="1" lang="ja-JP" altLang="en-US" sz="1200" dirty="0">
                <a:solidFill>
                  <a:schemeClr val="bg1"/>
                </a:solidFill>
              </a:rPr>
              <a:t>・初めて「株式会社バディクリエイト」のサービスを利用される方</a:t>
            </a:r>
            <a:endParaRPr kumimoji="1" lang="en-US" altLang="ja-JP" sz="1200" dirty="0">
              <a:solidFill>
                <a:schemeClr val="bg1"/>
              </a:solidFill>
            </a:endParaRPr>
          </a:p>
          <a:p>
            <a:r>
              <a:rPr lang="ja-JP" altLang="en-US" sz="1200" dirty="0">
                <a:solidFill>
                  <a:schemeClr val="bg1"/>
                </a:solidFill>
              </a:rPr>
              <a:t>・過去に株式会社バディクリエイトに資料請求・面談申込をしていない方（一人一回、一世帯一回まで）</a:t>
            </a:r>
            <a:endParaRPr lang="en-US" altLang="ja-JP" sz="1200" dirty="0">
              <a:solidFill>
                <a:schemeClr val="bg1"/>
              </a:solidFill>
            </a:endParaRPr>
          </a:p>
          <a:p>
            <a:r>
              <a:rPr kumimoji="1" lang="ja-JP" altLang="en-US" sz="1200" dirty="0">
                <a:solidFill>
                  <a:schemeClr val="bg1"/>
                </a:solidFill>
              </a:rPr>
              <a:t>・当社提携金融機関の融資が受けられる方</a:t>
            </a:r>
            <a:endParaRPr kumimoji="1" lang="en-US" altLang="ja-JP" sz="1200" dirty="0">
              <a:solidFill>
                <a:schemeClr val="bg1"/>
              </a:solidFill>
            </a:endParaRPr>
          </a:p>
          <a:p>
            <a:r>
              <a:rPr lang="ja-JP" altLang="en-US" sz="1200" dirty="0">
                <a:solidFill>
                  <a:schemeClr val="bg1"/>
                </a:solidFill>
              </a:rPr>
              <a:t>・ご成約された際にアンケートにご協力いただける方</a:t>
            </a:r>
            <a:endParaRPr lang="en-US" altLang="ja-JP" sz="1200" dirty="0">
              <a:solidFill>
                <a:schemeClr val="bg1"/>
              </a:solidFill>
            </a:endParaRPr>
          </a:p>
          <a:p>
            <a:r>
              <a:rPr lang="ja-JP" altLang="en-US" sz="1200" dirty="0">
                <a:solidFill>
                  <a:schemeClr val="bg1"/>
                </a:solidFill>
              </a:rPr>
              <a:t>・弊社の営業担当者と直接お会いし、面談を受けられた方</a:t>
            </a:r>
            <a:endParaRPr lang="en-US" altLang="ja-JP" sz="1200" dirty="0">
              <a:solidFill>
                <a:schemeClr val="bg1"/>
              </a:solidFill>
            </a:endParaRPr>
          </a:p>
          <a:p>
            <a:endParaRPr kumimoji="1" lang="en-US" altLang="ja-JP" sz="1200" dirty="0">
              <a:solidFill>
                <a:schemeClr val="bg1"/>
              </a:solidFill>
            </a:endParaRPr>
          </a:p>
          <a:p>
            <a:r>
              <a:rPr lang="en-US" altLang="ja-JP" sz="1200" dirty="0">
                <a:solidFill>
                  <a:schemeClr val="bg1"/>
                </a:solidFill>
              </a:rPr>
              <a:t>※</a:t>
            </a:r>
            <a:r>
              <a:rPr lang="ja-JP" altLang="en-US" sz="1200" dirty="0">
                <a:solidFill>
                  <a:schemeClr val="bg1"/>
                </a:solidFill>
              </a:rPr>
              <a:t>ご本人様のお勤め先を確認できるもの（名刺、健康保険証、社員証など）の提示をお願いします。</a:t>
            </a:r>
            <a:endParaRPr lang="en-US" altLang="ja-JP" sz="1200" dirty="0">
              <a:solidFill>
                <a:schemeClr val="bg1"/>
              </a:solidFill>
            </a:endParaRPr>
          </a:p>
          <a:p>
            <a:r>
              <a:rPr kumimoji="1" lang="en-US" altLang="ja-JP" sz="1200" dirty="0">
                <a:solidFill>
                  <a:schemeClr val="bg1"/>
                </a:solidFill>
              </a:rPr>
              <a:t>※</a:t>
            </a:r>
            <a:r>
              <a:rPr kumimoji="1" lang="ja-JP" altLang="en-US" sz="1200" dirty="0">
                <a:solidFill>
                  <a:schemeClr val="bg1"/>
                </a:solidFill>
              </a:rPr>
              <a:t>申込後１週間以内に日程調整、３０日以内に面談ができた方のみが対象です。（電話のみは対象外）</a:t>
            </a:r>
            <a:endParaRPr kumimoji="1" lang="en-US" altLang="ja-JP" sz="1200" dirty="0">
              <a:solidFill>
                <a:schemeClr val="bg1"/>
              </a:solidFill>
            </a:endParaRPr>
          </a:p>
          <a:p>
            <a:r>
              <a:rPr lang="en-US" altLang="ja-JP" sz="1200" dirty="0">
                <a:solidFill>
                  <a:schemeClr val="bg1"/>
                </a:solidFill>
              </a:rPr>
              <a:t>※</a:t>
            </a:r>
            <a:r>
              <a:rPr lang="ja-JP" altLang="en-US" sz="1200" dirty="0">
                <a:solidFill>
                  <a:schemeClr val="bg1"/>
                </a:solidFill>
              </a:rPr>
              <a:t>時期・お住まいの地域によっては、ご面談をお断りさせていただくことがございます。</a:t>
            </a:r>
            <a:endParaRPr lang="en-US" altLang="ja-JP" sz="1200" dirty="0">
              <a:solidFill>
                <a:schemeClr val="bg1"/>
              </a:solidFill>
            </a:endParaRPr>
          </a:p>
          <a:p>
            <a:r>
              <a:rPr kumimoji="1" lang="en-US" altLang="ja-JP" sz="1200" dirty="0">
                <a:solidFill>
                  <a:schemeClr val="bg1"/>
                </a:solidFill>
              </a:rPr>
              <a:t>※</a:t>
            </a:r>
            <a:r>
              <a:rPr lang="ja-JP" altLang="en-US" sz="1200" dirty="0">
                <a:solidFill>
                  <a:schemeClr val="bg1"/>
                </a:solidFill>
              </a:rPr>
              <a:t>特典はメールにてお渡しいたします。</a:t>
            </a:r>
            <a:endParaRPr kumimoji="1" lang="ja-JP" altLang="en-US" sz="1200" dirty="0">
              <a:solidFill>
                <a:schemeClr val="bg1"/>
              </a:solidFill>
            </a:endParaRPr>
          </a:p>
        </p:txBody>
      </p:sp>
      <p:cxnSp>
        <p:nvCxnSpPr>
          <p:cNvPr id="12" name="直線コネクタ 11">
            <a:extLst>
              <a:ext uri="{FF2B5EF4-FFF2-40B4-BE49-F238E27FC236}">
                <a16:creationId xmlns:a16="http://schemas.microsoft.com/office/drawing/2014/main" id="{7088C784-AC1B-4A6A-86BA-DF7FDA4D7D98}"/>
              </a:ext>
            </a:extLst>
          </p:cNvPr>
          <p:cNvCxnSpPr/>
          <p:nvPr/>
        </p:nvCxnSpPr>
        <p:spPr>
          <a:xfrm>
            <a:off x="4823670" y="1435414"/>
            <a:ext cx="4899170" cy="0"/>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1393346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F5110E4C-F511-42D7-B70E-3819B6A39593}"/>
              </a:ext>
            </a:extLst>
          </p:cNvPr>
          <p:cNvSpPr/>
          <p:nvPr/>
        </p:nvSpPr>
        <p:spPr>
          <a:xfrm>
            <a:off x="1400961" y="0"/>
            <a:ext cx="8330268" cy="68580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a:extLst>
              <a:ext uri="{FF2B5EF4-FFF2-40B4-BE49-F238E27FC236}">
                <a16:creationId xmlns:a16="http://schemas.microsoft.com/office/drawing/2014/main" id="{E48E8AAE-0FAE-4425-B191-60D4213252FD}"/>
              </a:ext>
            </a:extLst>
          </p:cNvPr>
          <p:cNvSpPr txBox="1"/>
          <p:nvPr/>
        </p:nvSpPr>
        <p:spPr>
          <a:xfrm>
            <a:off x="1551962" y="536896"/>
            <a:ext cx="7709483" cy="1938992"/>
          </a:xfrm>
          <a:prstGeom prst="rect">
            <a:avLst/>
          </a:prstGeom>
          <a:noFill/>
        </p:spPr>
        <p:txBody>
          <a:bodyPr wrap="square" rtlCol="0">
            <a:spAutoFit/>
          </a:bodyPr>
          <a:lstStyle/>
          <a:p>
            <a:r>
              <a:rPr kumimoji="1" lang="en-US" altLang="ja-JP" sz="1200" dirty="0">
                <a:solidFill>
                  <a:schemeClr val="bg1"/>
                </a:solidFill>
              </a:rPr>
              <a:t>【</a:t>
            </a:r>
            <a:r>
              <a:rPr kumimoji="1" lang="ja-JP" altLang="en-US" sz="1200" dirty="0">
                <a:solidFill>
                  <a:schemeClr val="bg1"/>
                </a:solidFill>
              </a:rPr>
              <a:t>下記に該当する場合は特典お渡しの対象外となります</a:t>
            </a:r>
            <a:r>
              <a:rPr kumimoji="1" lang="en-US" altLang="ja-JP" sz="1200" dirty="0">
                <a:solidFill>
                  <a:schemeClr val="bg1"/>
                </a:solidFill>
              </a:rPr>
              <a:t>】</a:t>
            </a:r>
          </a:p>
          <a:p>
            <a:r>
              <a:rPr lang="ja-JP" altLang="en-US" sz="1200" dirty="0">
                <a:solidFill>
                  <a:schemeClr val="bg1"/>
                </a:solidFill>
              </a:rPr>
              <a:t>・お申し込み内容に不備・不正・重複・いたずら、またはお申込み後にキャンセルなどがあった方</a:t>
            </a:r>
            <a:endParaRPr lang="en-US" altLang="ja-JP" sz="1200" dirty="0">
              <a:solidFill>
                <a:schemeClr val="bg1"/>
              </a:solidFill>
            </a:endParaRPr>
          </a:p>
          <a:p>
            <a:r>
              <a:rPr kumimoji="1" lang="ja-JP" altLang="en-US" sz="1200" dirty="0">
                <a:solidFill>
                  <a:schemeClr val="bg1"/>
                </a:solidFill>
              </a:rPr>
              <a:t>・過去に株式会社バディクリエイトで資料請求している方（他の商品も含む）</a:t>
            </a:r>
            <a:endParaRPr kumimoji="1" lang="en-US" altLang="ja-JP" sz="1200" dirty="0">
              <a:solidFill>
                <a:schemeClr val="bg1"/>
              </a:solidFill>
            </a:endParaRPr>
          </a:p>
          <a:p>
            <a:r>
              <a:rPr lang="ja-JP" altLang="en-US" sz="1200" dirty="0">
                <a:solidFill>
                  <a:schemeClr val="bg1"/>
                </a:solidFill>
              </a:rPr>
              <a:t>・面談に応じて頂けない場合</a:t>
            </a:r>
            <a:endParaRPr lang="en-US" altLang="ja-JP" sz="1200" dirty="0">
              <a:solidFill>
                <a:schemeClr val="bg1"/>
              </a:solidFill>
            </a:endParaRPr>
          </a:p>
          <a:p>
            <a:r>
              <a:rPr kumimoji="1" lang="ja-JP" altLang="en-US" sz="1200" dirty="0">
                <a:solidFill>
                  <a:schemeClr val="bg1"/>
                </a:solidFill>
              </a:rPr>
              <a:t>・面談の日時調整のお電話にて質問事項にすべてお答えいただけなかった方</a:t>
            </a:r>
            <a:endParaRPr kumimoji="1" lang="en-US" altLang="ja-JP" sz="1200" dirty="0">
              <a:solidFill>
                <a:schemeClr val="bg1"/>
              </a:solidFill>
            </a:endParaRPr>
          </a:p>
          <a:p>
            <a:r>
              <a:rPr lang="ja-JP" altLang="en-US" sz="1200" dirty="0">
                <a:solidFill>
                  <a:schemeClr val="bg1"/>
                </a:solidFill>
              </a:rPr>
              <a:t>・マンション投資に興味がないなど明らかに特典目当てな方</a:t>
            </a:r>
            <a:endParaRPr lang="en-US" altLang="ja-JP" sz="1200" dirty="0">
              <a:solidFill>
                <a:schemeClr val="bg1"/>
              </a:solidFill>
            </a:endParaRPr>
          </a:p>
          <a:p>
            <a:r>
              <a:rPr kumimoji="1" lang="ja-JP" altLang="en-US" sz="1200" dirty="0">
                <a:solidFill>
                  <a:schemeClr val="bg1"/>
                </a:solidFill>
              </a:rPr>
              <a:t>・面談は複数回に渡る場合があります。コンサルタントが複数回必要と判断した際に対応していただけない方</a:t>
            </a:r>
            <a:endParaRPr kumimoji="1" lang="en-US" altLang="ja-JP" sz="1200" dirty="0">
              <a:solidFill>
                <a:schemeClr val="bg1"/>
              </a:solidFill>
            </a:endParaRPr>
          </a:p>
          <a:p>
            <a:r>
              <a:rPr lang="ja-JP" altLang="en-US" sz="1200" dirty="0">
                <a:solidFill>
                  <a:schemeClr val="bg1"/>
                </a:solidFill>
              </a:rPr>
              <a:t>・疾病により医師の診断がある方（ローンの審査をお受けいただけないため）</a:t>
            </a:r>
            <a:endParaRPr lang="en-US" altLang="ja-JP" sz="1200" dirty="0">
              <a:solidFill>
                <a:schemeClr val="bg1"/>
              </a:solidFill>
            </a:endParaRPr>
          </a:p>
          <a:p>
            <a:r>
              <a:rPr kumimoji="1" lang="ja-JP" altLang="en-US" sz="1200" dirty="0">
                <a:solidFill>
                  <a:schemeClr val="bg1"/>
                </a:solidFill>
              </a:rPr>
              <a:t>・弊社の営業担当者と直接お会いし、面談を受けられていない方</a:t>
            </a:r>
            <a:endParaRPr kumimoji="1" lang="en-US" altLang="ja-JP" sz="1200" dirty="0">
              <a:solidFill>
                <a:schemeClr val="bg1"/>
              </a:solidFill>
            </a:endParaRPr>
          </a:p>
          <a:p>
            <a:r>
              <a:rPr lang="ja-JP" altLang="en-US" sz="1200" dirty="0">
                <a:solidFill>
                  <a:schemeClr val="bg1"/>
                </a:solidFill>
              </a:rPr>
              <a:t>・弊社の意に沿わない場合、お断りの理由についてお答えできない事も有りますのでご了承ください。</a:t>
            </a:r>
            <a:endParaRPr kumimoji="1" lang="ja-JP" altLang="en-US" sz="1200" dirty="0">
              <a:solidFill>
                <a:schemeClr val="bg1"/>
              </a:solidFill>
            </a:endParaRPr>
          </a:p>
        </p:txBody>
      </p:sp>
    </p:spTree>
    <p:extLst>
      <p:ext uri="{BB962C8B-B14F-4D97-AF65-F5344CB8AC3E}">
        <p14:creationId xmlns:p14="http://schemas.microsoft.com/office/powerpoint/2010/main" val="9196043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D14D9A7F-4A0A-4FD2-A35A-A0E8BB6EC8E7}"/>
              </a:ext>
            </a:extLst>
          </p:cNvPr>
          <p:cNvPicPr>
            <a:picLocks noChangeAspect="1"/>
          </p:cNvPicPr>
          <p:nvPr/>
        </p:nvPicPr>
        <p:blipFill>
          <a:blip r:embed="rId2"/>
          <a:stretch>
            <a:fillRect/>
          </a:stretch>
        </p:blipFill>
        <p:spPr>
          <a:xfrm>
            <a:off x="2884331" y="0"/>
            <a:ext cx="6423338" cy="6858000"/>
          </a:xfrm>
          <a:prstGeom prst="rect">
            <a:avLst/>
          </a:prstGeom>
        </p:spPr>
      </p:pic>
    </p:spTree>
    <p:extLst>
      <p:ext uri="{BB962C8B-B14F-4D97-AF65-F5344CB8AC3E}">
        <p14:creationId xmlns:p14="http://schemas.microsoft.com/office/powerpoint/2010/main" val="17408275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7DD6344D-BD3D-49BE-B928-C4F83A0B88EB}"/>
              </a:ext>
            </a:extLst>
          </p:cNvPr>
          <p:cNvPicPr>
            <a:picLocks noChangeAspect="1"/>
          </p:cNvPicPr>
          <p:nvPr/>
        </p:nvPicPr>
        <p:blipFill>
          <a:blip r:embed="rId2"/>
          <a:stretch>
            <a:fillRect/>
          </a:stretch>
        </p:blipFill>
        <p:spPr>
          <a:xfrm>
            <a:off x="3724712" y="0"/>
            <a:ext cx="4764947" cy="6858000"/>
          </a:xfrm>
          <a:prstGeom prst="rect">
            <a:avLst/>
          </a:prstGeom>
        </p:spPr>
      </p:pic>
    </p:spTree>
    <p:extLst>
      <p:ext uri="{BB962C8B-B14F-4D97-AF65-F5344CB8AC3E}">
        <p14:creationId xmlns:p14="http://schemas.microsoft.com/office/powerpoint/2010/main" val="34381309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249AEE3F-A830-42B3-A4E3-62F2027A4372}"/>
              </a:ext>
            </a:extLst>
          </p:cNvPr>
          <p:cNvPicPr>
            <a:picLocks noChangeAspect="1"/>
          </p:cNvPicPr>
          <p:nvPr/>
        </p:nvPicPr>
        <p:blipFill>
          <a:blip r:embed="rId2"/>
          <a:stretch>
            <a:fillRect/>
          </a:stretch>
        </p:blipFill>
        <p:spPr>
          <a:xfrm>
            <a:off x="3723944" y="134871"/>
            <a:ext cx="4744112" cy="6588257"/>
          </a:xfrm>
          <a:prstGeom prst="rect">
            <a:avLst/>
          </a:prstGeom>
        </p:spPr>
      </p:pic>
    </p:spTree>
    <p:extLst>
      <p:ext uri="{BB962C8B-B14F-4D97-AF65-F5344CB8AC3E}">
        <p14:creationId xmlns:p14="http://schemas.microsoft.com/office/powerpoint/2010/main" val="20267789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41619851-2312-415F-AE15-6B6BF7D444E8}"/>
              </a:ext>
            </a:extLst>
          </p:cNvPr>
          <p:cNvPicPr>
            <a:picLocks noChangeAspect="1"/>
          </p:cNvPicPr>
          <p:nvPr/>
        </p:nvPicPr>
        <p:blipFill>
          <a:blip r:embed="rId2"/>
          <a:stretch>
            <a:fillRect/>
          </a:stretch>
        </p:blipFill>
        <p:spPr>
          <a:xfrm>
            <a:off x="3586094" y="387991"/>
            <a:ext cx="4734586" cy="6216241"/>
          </a:xfrm>
          <a:prstGeom prst="rect">
            <a:avLst/>
          </a:prstGeom>
        </p:spPr>
      </p:pic>
    </p:spTree>
    <p:extLst>
      <p:ext uri="{BB962C8B-B14F-4D97-AF65-F5344CB8AC3E}">
        <p14:creationId xmlns:p14="http://schemas.microsoft.com/office/powerpoint/2010/main" val="41520994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4C63DA55-8BA8-41DE-A199-CA781BFD1605}"/>
              </a:ext>
            </a:extLst>
          </p:cNvPr>
          <p:cNvPicPr>
            <a:picLocks noChangeAspect="1"/>
          </p:cNvPicPr>
          <p:nvPr/>
        </p:nvPicPr>
        <p:blipFill>
          <a:blip r:embed="rId2"/>
          <a:stretch>
            <a:fillRect/>
          </a:stretch>
        </p:blipFill>
        <p:spPr>
          <a:xfrm>
            <a:off x="3621925" y="0"/>
            <a:ext cx="4696480" cy="6946084"/>
          </a:xfrm>
          <a:prstGeom prst="rect">
            <a:avLst/>
          </a:prstGeom>
        </p:spPr>
      </p:pic>
    </p:spTree>
    <p:extLst>
      <p:ext uri="{BB962C8B-B14F-4D97-AF65-F5344CB8AC3E}">
        <p14:creationId xmlns:p14="http://schemas.microsoft.com/office/powerpoint/2010/main" val="23333616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FEF04EC1-DB09-4E3A-B082-91199FF17B61}"/>
              </a:ext>
            </a:extLst>
          </p:cNvPr>
          <p:cNvPicPr>
            <a:picLocks noChangeAspect="1"/>
          </p:cNvPicPr>
          <p:nvPr/>
        </p:nvPicPr>
        <p:blipFill>
          <a:blip r:embed="rId2"/>
          <a:stretch>
            <a:fillRect/>
          </a:stretch>
        </p:blipFill>
        <p:spPr>
          <a:xfrm>
            <a:off x="3531765" y="0"/>
            <a:ext cx="4798503" cy="6858000"/>
          </a:xfrm>
          <a:prstGeom prst="rect">
            <a:avLst/>
          </a:prstGeom>
        </p:spPr>
      </p:pic>
    </p:spTree>
    <p:extLst>
      <p:ext uri="{BB962C8B-B14F-4D97-AF65-F5344CB8AC3E}">
        <p14:creationId xmlns:p14="http://schemas.microsoft.com/office/powerpoint/2010/main" val="39244217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08AB1F66-6E17-49BE-98F2-3258B49A86E5}"/>
              </a:ext>
            </a:extLst>
          </p:cNvPr>
          <p:cNvPicPr>
            <a:picLocks noChangeAspect="1"/>
          </p:cNvPicPr>
          <p:nvPr/>
        </p:nvPicPr>
        <p:blipFill>
          <a:blip r:embed="rId2"/>
          <a:stretch>
            <a:fillRect/>
          </a:stretch>
        </p:blipFill>
        <p:spPr>
          <a:xfrm>
            <a:off x="3548912" y="209413"/>
            <a:ext cx="4725059" cy="6439174"/>
          </a:xfrm>
          <a:prstGeom prst="rect">
            <a:avLst/>
          </a:prstGeom>
        </p:spPr>
      </p:pic>
    </p:spTree>
    <p:extLst>
      <p:ext uri="{BB962C8B-B14F-4D97-AF65-F5344CB8AC3E}">
        <p14:creationId xmlns:p14="http://schemas.microsoft.com/office/powerpoint/2010/main" val="40118461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D998A5CB-CD72-4504-B416-FA0C6C4C3AF0}"/>
              </a:ext>
            </a:extLst>
          </p:cNvPr>
          <p:cNvPicPr>
            <a:picLocks noChangeAspect="1"/>
          </p:cNvPicPr>
          <p:nvPr/>
        </p:nvPicPr>
        <p:blipFill>
          <a:blip r:embed="rId2"/>
          <a:stretch>
            <a:fillRect/>
          </a:stretch>
        </p:blipFill>
        <p:spPr>
          <a:xfrm>
            <a:off x="3752523" y="402672"/>
            <a:ext cx="4686954" cy="5889071"/>
          </a:xfrm>
          <a:prstGeom prst="rect">
            <a:avLst/>
          </a:prstGeom>
        </p:spPr>
      </p:pic>
    </p:spTree>
    <p:extLst>
      <p:ext uri="{BB962C8B-B14F-4D97-AF65-F5344CB8AC3E}">
        <p14:creationId xmlns:p14="http://schemas.microsoft.com/office/powerpoint/2010/main" val="2635554481"/>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126</TotalTime>
  <Words>525</Words>
  <Application>Microsoft Office PowerPoint</Application>
  <PresentationFormat>ワイド画面</PresentationFormat>
  <Paragraphs>35</Paragraphs>
  <Slides>18</Slides>
  <Notes>0</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18</vt:i4>
      </vt:variant>
    </vt:vector>
  </HeadingPairs>
  <TitlesOfParts>
    <vt:vector size="22" baseType="lpstr">
      <vt:lpstr>游ゴシック</vt:lpstr>
      <vt:lpstr>游ゴシック Light</vt:lpstr>
      <vt:lpstr>Arial</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m.kanai@buddy-create.co.jp</dc:creator>
  <cp:lastModifiedBy>m.kanai@buddy-create.co.jp</cp:lastModifiedBy>
  <cp:revision>2</cp:revision>
  <dcterms:created xsi:type="dcterms:W3CDTF">2022-02-14T08:16:37Z</dcterms:created>
  <dcterms:modified xsi:type="dcterms:W3CDTF">2022-02-15T04:15:59Z</dcterms:modified>
</cp:coreProperties>
</file>